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20" Type="http://schemas.openxmlformats.org/officeDocument/2006/relationships/image" Target="../media/image164.pn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image" Target="../media/image167.png"/><Relationship Id="rId24" Type="http://schemas.openxmlformats.org/officeDocument/2006/relationships/image" Target="../media/image16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89.png"/><Relationship Id="rId23" Type="http://schemas.openxmlformats.org/officeDocument/2006/relationships/image" Target="../media/image190.png"/><Relationship Id="rId24" Type="http://schemas.openxmlformats.org/officeDocument/2006/relationships/image" Target="../media/image191.png"/><Relationship Id="rId25" Type="http://schemas.openxmlformats.org/officeDocument/2006/relationships/image" Target="../media/image19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png"/><Relationship Id="rId23" Type="http://schemas.openxmlformats.org/officeDocument/2006/relationships/image" Target="../media/image8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592" y="7678350"/>
            <a:ext cx="18285714" cy="5214729"/>
            <a:chOff x="-20592" y="7678350"/>
            <a:chExt cx="18285714" cy="5214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63449" y="5070985"/>
              <a:ext cx="36571429" cy="104294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92" y="7678350"/>
              <a:ext cx="18285714" cy="52147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2751509"/>
            <a:ext cx="18285714" cy="5214729"/>
            <a:chOff x="0" y="-2751509"/>
            <a:chExt cx="18285714" cy="52147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9114493" y="-5330509"/>
              <a:ext cx="36571429" cy="1042945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-2751509"/>
              <a:ext cx="18285714" cy="52147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37170" y="2744106"/>
            <a:ext cx="9685357" cy="14701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85145" y="3964233"/>
            <a:ext cx="8303211" cy="1669458"/>
            <a:chOff x="4785145" y="3964233"/>
            <a:chExt cx="8303211" cy="1669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0000">
              <a:off x="4785145" y="3964233"/>
              <a:ext cx="8303211" cy="16694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576229" y="3325075"/>
            <a:ext cx="18403736" cy="56688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06067" y="6931934"/>
            <a:ext cx="8091793" cy="2818945"/>
            <a:chOff x="12706067" y="6931934"/>
            <a:chExt cx="8091793" cy="2818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60000">
              <a:off x="12706067" y="6931934"/>
              <a:ext cx="8091793" cy="2818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06307" y="8344923"/>
            <a:ext cx="6278372" cy="4345357"/>
            <a:chOff x="12506307" y="8344923"/>
            <a:chExt cx="6278372" cy="43453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06307" y="8344923"/>
              <a:ext cx="6278372" cy="43453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54528" y="7039073"/>
            <a:ext cx="9194872" cy="4309376"/>
            <a:chOff x="12154528" y="7039073"/>
            <a:chExt cx="9194872" cy="43093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">
              <a:off x="12154528" y="7039073"/>
              <a:ext cx="9194872" cy="43093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53701" y="8341407"/>
            <a:ext cx="3396525" cy="1953915"/>
            <a:chOff x="15053701" y="8341407"/>
            <a:chExt cx="3396525" cy="19539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53701" y="8341407"/>
              <a:ext cx="3396525" cy="1953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75505" y="5908014"/>
            <a:ext cx="4878428" cy="4042998"/>
            <a:chOff x="13675505" y="5908014"/>
            <a:chExt cx="4878428" cy="40429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700000">
              <a:off x="11381960" y="3724732"/>
              <a:ext cx="9756857" cy="808599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700000">
              <a:off x="13675505" y="5908014"/>
              <a:ext cx="4878428" cy="40429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13509" y="7092449"/>
            <a:ext cx="4759636" cy="1040111"/>
            <a:chOff x="13113509" y="7092449"/>
            <a:chExt cx="4759636" cy="10401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220000">
              <a:off x="13113509" y="7092449"/>
              <a:ext cx="4759636" cy="10401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4488669" y="886689"/>
            <a:ext cx="9940466" cy="4658815"/>
            <a:chOff x="-4488669" y="886689"/>
            <a:chExt cx="9940466" cy="465881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7740000">
              <a:off x="-4488669" y="886689"/>
              <a:ext cx="9940466" cy="46588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973134" y="-1536642"/>
            <a:ext cx="4449681" cy="6679659"/>
            <a:chOff x="-973134" y="-1536642"/>
            <a:chExt cx="4449681" cy="667965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960000">
              <a:off x="-3013389" y="-4966499"/>
              <a:ext cx="8899361" cy="1335931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960000">
              <a:off x="-973134" y="-1536642"/>
              <a:ext cx="4449681" cy="66796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26608" y="430585"/>
            <a:ext cx="1135252" cy="993346"/>
            <a:chOff x="2426608" y="430585"/>
            <a:chExt cx="1135252" cy="99334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840000">
              <a:off x="2426608" y="430585"/>
              <a:ext cx="1135252" cy="99334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024528" y="4418652"/>
            <a:ext cx="3794253" cy="984447"/>
            <a:chOff x="-1024528" y="4418652"/>
            <a:chExt cx="3794253" cy="98444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960000">
              <a:off x="-2857398" y="3990685"/>
              <a:ext cx="7588506" cy="196889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960000">
              <a:off x="-1024528" y="4418652"/>
              <a:ext cx="3794253" cy="984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07969" y="90861"/>
            <a:ext cx="21717189" cy="12136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84895" y="1330665"/>
            <a:ext cx="6403032" cy="1287405"/>
            <a:chOff x="5884895" y="1330665"/>
            <a:chExt cx="6403032" cy="12874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">
              <a:off x="5884895" y="1330665"/>
              <a:ext cx="6403032" cy="12874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13061" y="1178470"/>
            <a:ext cx="7438414" cy="21671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48781" y="592285"/>
            <a:ext cx="2784467" cy="765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7800" y="603266"/>
            <a:ext cx="2830829" cy="735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84895" y="1330665"/>
            <a:ext cx="6403032" cy="1287405"/>
            <a:chOff x="5884895" y="1330665"/>
            <a:chExt cx="6403032" cy="12874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">
              <a:off x="5884895" y="1330665"/>
              <a:ext cx="6403032" cy="1287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31856" y="3530096"/>
            <a:ext cx="13222003" cy="4717523"/>
            <a:chOff x="2531856" y="3530096"/>
            <a:chExt cx="13222003" cy="4717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1856" y="3530096"/>
              <a:ext cx="13222003" cy="4717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5166" y="1134089"/>
            <a:ext cx="8572347" cy="20606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7800" y="603266"/>
            <a:ext cx="2830829" cy="735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84895" y="1330665"/>
            <a:ext cx="6403032" cy="1287405"/>
            <a:chOff x="5884895" y="1330665"/>
            <a:chExt cx="6403032" cy="12874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">
              <a:off x="5884895" y="1330665"/>
              <a:ext cx="6403032" cy="1287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5211" y="3407423"/>
            <a:ext cx="15610890" cy="6370621"/>
            <a:chOff x="1475211" y="3407423"/>
            <a:chExt cx="15610890" cy="63706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211" y="3407423"/>
              <a:ext cx="15610890" cy="637062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4442" y="1178470"/>
            <a:ext cx="8111118" cy="21671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70357" y="-2344947"/>
            <a:ext cx="14575609" cy="4156679"/>
            <a:chOff x="-2470357" y="-2344947"/>
            <a:chExt cx="14575609" cy="4156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280000">
              <a:off x="-9712943" y="-4378068"/>
              <a:ext cx="29151218" cy="83133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280000">
              <a:off x="-2470357" y="-2344947"/>
              <a:ext cx="14575609" cy="4156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34850" y="8658736"/>
            <a:ext cx="14575609" cy="4156679"/>
            <a:chOff x="6534850" y="8658736"/>
            <a:chExt cx="14575609" cy="41566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720000">
              <a:off x="-752955" y="6580397"/>
              <a:ext cx="29151218" cy="831335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20000">
              <a:off x="6534850" y="8658736"/>
              <a:ext cx="14575609" cy="41566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15727" y="3549810"/>
            <a:ext cx="8319211" cy="6993336"/>
            <a:chOff x="1915727" y="3549810"/>
            <a:chExt cx="8319211" cy="69933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0000">
              <a:off x="1915727" y="3549810"/>
              <a:ext cx="8319211" cy="69933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51556" y="3168632"/>
            <a:ext cx="11269710" cy="6046096"/>
            <a:chOff x="3451556" y="3168632"/>
            <a:chExt cx="11269710" cy="60460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">
              <a:off x="3451556" y="3168632"/>
              <a:ext cx="11269710" cy="60460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60000">
            <a:off x="5432729" y="3758003"/>
            <a:ext cx="9402695" cy="53188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54133" y="3899320"/>
            <a:ext cx="656257" cy="628331"/>
            <a:chOff x="4754133" y="3899320"/>
            <a:chExt cx="656257" cy="6283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4754133" y="3899320"/>
              <a:ext cx="656257" cy="6283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0552" y="5903919"/>
            <a:ext cx="656257" cy="628331"/>
            <a:chOff x="4760552" y="5903919"/>
            <a:chExt cx="656257" cy="6283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4760552" y="5903919"/>
              <a:ext cx="656257" cy="6283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54133" y="7052157"/>
            <a:ext cx="656257" cy="628331"/>
            <a:chOff x="4754133" y="7052157"/>
            <a:chExt cx="656257" cy="6283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4754133" y="7052157"/>
              <a:ext cx="656257" cy="6283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54133" y="5022050"/>
            <a:ext cx="656257" cy="628331"/>
            <a:chOff x="4754133" y="5022050"/>
            <a:chExt cx="656257" cy="6283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4754133" y="5022050"/>
              <a:ext cx="656257" cy="6283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9864" y="1330665"/>
            <a:ext cx="7053094" cy="1287405"/>
            <a:chOff x="5559864" y="1330665"/>
            <a:chExt cx="7053094" cy="12874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20000">
              <a:off x="5559864" y="1330665"/>
              <a:ext cx="7053094" cy="128740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92899" y="1178470"/>
            <a:ext cx="9853166" cy="216711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10381" y="603266"/>
            <a:ext cx="2823086" cy="7354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08737" y="5820975"/>
            <a:ext cx="4672787" cy="5417724"/>
            <a:chOff x="12808737" y="5820975"/>
            <a:chExt cx="4672787" cy="54177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840000">
              <a:off x="10624843" y="3264613"/>
              <a:ext cx="9345573" cy="1083544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840000">
              <a:off x="12808737" y="5820975"/>
              <a:ext cx="4672787" cy="54177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78337" y="5664235"/>
            <a:ext cx="2069617" cy="1810914"/>
            <a:chOff x="15378337" y="5664235"/>
            <a:chExt cx="2069617" cy="18109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840000">
              <a:off x="15378337" y="5664235"/>
              <a:ext cx="2069617" cy="18109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4488669" y="886689"/>
            <a:ext cx="9940466" cy="4658815"/>
            <a:chOff x="-4488669" y="886689"/>
            <a:chExt cx="9940466" cy="465881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7740000">
              <a:off x="-4488669" y="886689"/>
              <a:ext cx="9940466" cy="46588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658536" y="1275870"/>
            <a:ext cx="5405213" cy="3006650"/>
            <a:chOff x="-1658536" y="1275870"/>
            <a:chExt cx="5405213" cy="30066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">
              <a:off x="-4164895" y="-31207"/>
              <a:ext cx="10810427" cy="601330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">
              <a:off x="-1658536" y="1275870"/>
              <a:ext cx="5405213" cy="30066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853056" y="4041106"/>
            <a:ext cx="3794253" cy="984447"/>
            <a:chOff x="-853056" y="4041106"/>
            <a:chExt cx="3794253" cy="98444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960000">
              <a:off x="-2685926" y="3613139"/>
              <a:ext cx="7588506" cy="1968893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960000">
              <a:off x="-853056" y="4041106"/>
              <a:ext cx="3794253" cy="984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70357" y="-2344947"/>
            <a:ext cx="14575609" cy="4156679"/>
            <a:chOff x="-2470357" y="-2344947"/>
            <a:chExt cx="14575609" cy="4156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280000">
              <a:off x="-9712943" y="-4378068"/>
              <a:ext cx="29151218" cy="83133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280000">
              <a:off x="-2470357" y="-2344947"/>
              <a:ext cx="14575609" cy="4156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34850" y="8658736"/>
            <a:ext cx="14575609" cy="4156679"/>
            <a:chOff x="6534850" y="8658736"/>
            <a:chExt cx="14575609" cy="41566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720000">
              <a:off x="-752955" y="6580397"/>
              <a:ext cx="29151218" cy="831335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20000">
              <a:off x="6534850" y="8658736"/>
              <a:ext cx="14575609" cy="41566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15727" y="3549810"/>
            <a:ext cx="8319211" cy="6993336"/>
            <a:chOff x="1915727" y="3549810"/>
            <a:chExt cx="8319211" cy="69933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0000">
              <a:off x="1915727" y="3549810"/>
              <a:ext cx="8319211" cy="69933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51556" y="3168632"/>
            <a:ext cx="11269710" cy="6046096"/>
            <a:chOff x="3451556" y="3168632"/>
            <a:chExt cx="11269710" cy="60460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">
              <a:off x="3451556" y="3168632"/>
              <a:ext cx="11269710" cy="60460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60000">
            <a:off x="5988164" y="3526226"/>
            <a:ext cx="7852676" cy="52980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25561" y="3899320"/>
            <a:ext cx="656257" cy="628331"/>
            <a:chOff x="5325561" y="3899320"/>
            <a:chExt cx="656257" cy="6283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5325561" y="3899320"/>
              <a:ext cx="656257" cy="6283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43056" y="4901619"/>
            <a:ext cx="656257" cy="628331"/>
            <a:chOff x="5343056" y="4901619"/>
            <a:chExt cx="656257" cy="6283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5343056" y="4901619"/>
              <a:ext cx="656257" cy="6283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980" y="5903919"/>
            <a:ext cx="656257" cy="628331"/>
            <a:chOff x="5331980" y="5903919"/>
            <a:chExt cx="656257" cy="6283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5331980" y="5903919"/>
              <a:ext cx="656257" cy="6283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3212" y="6914034"/>
            <a:ext cx="656257" cy="628331"/>
            <a:chOff x="5373212" y="6914034"/>
            <a:chExt cx="656257" cy="6283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5373212" y="6914034"/>
              <a:ext cx="656257" cy="6283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0707" y="7895827"/>
            <a:ext cx="656257" cy="628331"/>
            <a:chOff x="5390707" y="7895827"/>
            <a:chExt cx="656257" cy="6283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0000">
              <a:off x="5390707" y="7895827"/>
              <a:ext cx="656257" cy="6283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59864" y="1330665"/>
            <a:ext cx="7053094" cy="1287405"/>
            <a:chOff x="5559864" y="1330665"/>
            <a:chExt cx="7053094" cy="12874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20000">
              <a:off x="5559864" y="1330665"/>
              <a:ext cx="7053094" cy="128740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20509" y="1162661"/>
            <a:ext cx="9944633" cy="196538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10971" y="603266"/>
            <a:ext cx="2840362" cy="7354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08737" y="5820975"/>
            <a:ext cx="4672787" cy="5417724"/>
            <a:chOff x="12808737" y="5820975"/>
            <a:chExt cx="4672787" cy="54177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840000">
              <a:off x="10624843" y="3264613"/>
              <a:ext cx="9345573" cy="1083544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840000">
              <a:off x="12808737" y="5820975"/>
              <a:ext cx="4672787" cy="54177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78337" y="5664235"/>
            <a:ext cx="2069617" cy="1810914"/>
            <a:chOff x="15378337" y="5664235"/>
            <a:chExt cx="2069617" cy="18109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840000">
              <a:off x="15378337" y="5664235"/>
              <a:ext cx="2069617" cy="18109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4488669" y="886689"/>
            <a:ext cx="9940466" cy="4658815"/>
            <a:chOff x="-4488669" y="886689"/>
            <a:chExt cx="9940466" cy="465881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7740000">
              <a:off x="-4488669" y="886689"/>
              <a:ext cx="9940466" cy="46588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658536" y="1275870"/>
            <a:ext cx="5405213" cy="3006650"/>
            <a:chOff x="-1658536" y="1275870"/>
            <a:chExt cx="5405213" cy="300665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">
              <a:off x="-4164895" y="-31207"/>
              <a:ext cx="10810427" cy="6013300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">
              <a:off x="-1658536" y="1275870"/>
              <a:ext cx="5405213" cy="30066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-853056" y="4041106"/>
            <a:ext cx="3794253" cy="984447"/>
            <a:chOff x="-853056" y="4041106"/>
            <a:chExt cx="3794253" cy="98444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960000">
              <a:off x="-2685926" y="3613139"/>
              <a:ext cx="7588506" cy="196889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960000">
              <a:off x="-853056" y="4041106"/>
              <a:ext cx="3794253" cy="984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19191" y="-3359339"/>
            <a:ext cx="9245088" cy="7563776"/>
            <a:chOff x="16619191" y="-3359339"/>
            <a:chExt cx="9245088" cy="7563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">
              <a:off x="12243496" y="-6894378"/>
              <a:ext cx="18490175" cy="1512755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">
              <a:off x="16619191" y="-3359339"/>
              <a:ext cx="9245088" cy="7563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15740" y="2208778"/>
            <a:ext cx="10644711" cy="6010623"/>
            <a:chOff x="3915740" y="2208778"/>
            <a:chExt cx="10644711" cy="60106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20000">
              <a:off x="-1685771" y="-553868"/>
              <a:ext cx="21289422" cy="1202124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">
              <a:off x="3915740" y="2208778"/>
              <a:ext cx="10644711" cy="6010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124" y="1535381"/>
            <a:ext cx="7412537" cy="1479810"/>
            <a:chOff x="1204124" y="1535381"/>
            <a:chExt cx="7412537" cy="14798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1204124" y="1535381"/>
              <a:ext cx="7412537" cy="14798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480000">
            <a:off x="1038973" y="1308166"/>
            <a:ext cx="8325374" cy="22822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444227" y="-2813074"/>
            <a:ext cx="14575609" cy="4156679"/>
            <a:chOff x="-3444227" y="-2813074"/>
            <a:chExt cx="14575609" cy="41566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1280000">
              <a:off x="-3444227" y="-2813074"/>
              <a:ext cx="14575609" cy="4156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37927" y="2237017"/>
            <a:ext cx="2385512" cy="2385512"/>
            <a:chOff x="8837927" y="2237017"/>
            <a:chExt cx="2385512" cy="2385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00000">
              <a:off x="8837927" y="2237017"/>
              <a:ext cx="2385512" cy="2385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87958" y="7481402"/>
            <a:ext cx="14575609" cy="4156679"/>
            <a:chOff x="4787958" y="7481402"/>
            <a:chExt cx="14575609" cy="41566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80000">
              <a:off x="4787958" y="7481402"/>
              <a:ext cx="14575609" cy="41566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480000">
            <a:off x="11488122" y="8033177"/>
            <a:ext cx="6483108" cy="21139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" y="2923019"/>
            <a:ext cx="8319211" cy="6993336"/>
            <a:chOff x="885" y="2923019"/>
            <a:chExt cx="8319211" cy="69933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80000">
              <a:off x="885" y="2923019"/>
              <a:ext cx="8319211" cy="69933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4289" y="1947240"/>
            <a:ext cx="6850580" cy="6946089"/>
            <a:chOff x="1504289" y="1947240"/>
            <a:chExt cx="6850580" cy="6946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4289" y="1947240"/>
              <a:ext cx="6850580" cy="6946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1712" y="2405319"/>
            <a:ext cx="4776561" cy="943295"/>
            <a:chOff x="9251712" y="2405319"/>
            <a:chExt cx="4776561" cy="943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">
              <a:off x="9251712" y="2405319"/>
              <a:ext cx="4776561" cy="9432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2098" y="4236812"/>
            <a:ext cx="1729161" cy="43809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30912" y="2279474"/>
            <a:ext cx="6799562" cy="14736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5501" y="1510141"/>
            <a:ext cx="8823117" cy="5878402"/>
            <a:chOff x="1535501" y="1510141"/>
            <a:chExt cx="8823117" cy="58784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020510" y="-1537913"/>
              <a:ext cx="17646234" cy="1175680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5501" y="1510141"/>
              <a:ext cx="8823117" cy="58784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74417" y="6666025"/>
            <a:ext cx="5728535" cy="1734154"/>
            <a:chOff x="1874417" y="6666025"/>
            <a:chExt cx="5728535" cy="17341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00000">
              <a:off x="1874417" y="6666025"/>
              <a:ext cx="5728535" cy="1734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33593" y="4487718"/>
            <a:ext cx="3041692" cy="3526599"/>
            <a:chOff x="2033593" y="4487718"/>
            <a:chExt cx="3041692" cy="35265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2033593" y="4487718"/>
              <a:ext cx="3041692" cy="35265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25365" y="3656985"/>
            <a:ext cx="3041692" cy="3526599"/>
            <a:chOff x="1725365" y="3656985"/>
            <a:chExt cx="3041692" cy="35265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00000">
              <a:off x="110929" y="1731582"/>
              <a:ext cx="6083383" cy="705319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00000">
              <a:off x="1725365" y="3656985"/>
              <a:ext cx="3041692" cy="35265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07267" y="4958163"/>
            <a:ext cx="4210481" cy="3689434"/>
            <a:chOff x="5007267" y="4958163"/>
            <a:chExt cx="4210481" cy="36894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60000">
              <a:off x="3123249" y="3062373"/>
              <a:ext cx="8420961" cy="737886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60000">
              <a:off x="5007267" y="4958163"/>
              <a:ext cx="4210481" cy="368943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85643" y="4088262"/>
            <a:ext cx="3977331" cy="46605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99268" y="-2813074"/>
            <a:ext cx="14575609" cy="4156679"/>
            <a:chOff x="6799268" y="-2813074"/>
            <a:chExt cx="14575609" cy="41566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1280000">
              <a:off x="6799268" y="-2813074"/>
              <a:ext cx="14575609" cy="41566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5908" y="5593744"/>
            <a:ext cx="7554640" cy="1518949"/>
            <a:chOff x="1445908" y="5593744"/>
            <a:chExt cx="7554640" cy="15189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340000">
              <a:off x="1445908" y="5593744"/>
              <a:ext cx="7554640" cy="15189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84455" y="1952042"/>
            <a:ext cx="1991439" cy="1640324"/>
            <a:chOff x="1684455" y="1952042"/>
            <a:chExt cx="1991439" cy="16403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60000">
              <a:off x="1684455" y="1952042"/>
              <a:ext cx="1991439" cy="16403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72151" y="5224666"/>
            <a:ext cx="788211" cy="780252"/>
            <a:chOff x="8372151" y="5224666"/>
            <a:chExt cx="788211" cy="7802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2640000">
              <a:off x="8372151" y="5224666"/>
              <a:ext cx="788211" cy="780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50780" y="3822222"/>
            <a:ext cx="5333333" cy="2620405"/>
            <a:chOff x="2150780" y="3822222"/>
            <a:chExt cx="5333333" cy="26204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0780" y="3822222"/>
              <a:ext cx="5333333" cy="26204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191" y="3969066"/>
            <a:ext cx="1820549" cy="11170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89457" y="4730885"/>
            <a:ext cx="4834067" cy="1597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80930" y="2805773"/>
            <a:ext cx="2723854" cy="7895457"/>
            <a:chOff x="7780930" y="2805773"/>
            <a:chExt cx="2723854" cy="78954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0930" y="2805773"/>
              <a:ext cx="2723854" cy="7895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84895" y="1330665"/>
            <a:ext cx="6403032" cy="1287405"/>
            <a:chOff x="5884895" y="1330665"/>
            <a:chExt cx="6403032" cy="12874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">
              <a:off x="5884895" y="1330665"/>
              <a:ext cx="6403032" cy="12874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43360" y="1131308"/>
            <a:ext cx="6896728" cy="20564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94238" y="562980"/>
            <a:ext cx="2845315" cy="8159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470357" y="-2344947"/>
            <a:ext cx="14575609" cy="4156679"/>
            <a:chOff x="-2470357" y="-2344947"/>
            <a:chExt cx="14575609" cy="4156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280000">
              <a:off x="-9712943" y="-4378068"/>
              <a:ext cx="29151218" cy="831335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1280000">
              <a:off x="-2470357" y="-2344947"/>
              <a:ext cx="14575609" cy="4156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34850" y="8658736"/>
            <a:ext cx="14575609" cy="4156679"/>
            <a:chOff x="6534850" y="8658736"/>
            <a:chExt cx="14575609" cy="41566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720000">
              <a:off x="-752955" y="6580397"/>
              <a:ext cx="29151218" cy="831335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720000">
              <a:off x="6534850" y="8658736"/>
              <a:ext cx="14575609" cy="4156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30234" y="5083728"/>
            <a:ext cx="1850422" cy="630557"/>
            <a:chOff x="7430234" y="5083728"/>
            <a:chExt cx="1850422" cy="6305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0234" y="5083728"/>
              <a:ext cx="1850422" cy="6305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50780" y="6836089"/>
            <a:ext cx="5333333" cy="2620405"/>
            <a:chOff x="2150780" y="6836089"/>
            <a:chExt cx="5333333" cy="26204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50780" y="6836089"/>
              <a:ext cx="5333333" cy="26204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52194" y="6982937"/>
            <a:ext cx="2292844" cy="11170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89459" y="7757031"/>
            <a:ext cx="3057430" cy="15603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30234" y="8097596"/>
            <a:ext cx="1850422" cy="630557"/>
            <a:chOff x="7430234" y="8097596"/>
            <a:chExt cx="1850422" cy="6305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30234" y="8097596"/>
              <a:ext cx="1850422" cy="6305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86594" y="5969864"/>
            <a:ext cx="5333333" cy="2315873"/>
            <a:chOff x="11086594" y="5969864"/>
            <a:chExt cx="5333333" cy="231587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86594" y="5969864"/>
              <a:ext cx="5333333" cy="231587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47089" y="6154807"/>
            <a:ext cx="1419054" cy="110842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84355" y="6922968"/>
            <a:ext cx="3676619" cy="1187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90051" y="7136132"/>
            <a:ext cx="1850422" cy="630557"/>
            <a:chOff x="9290051" y="7136132"/>
            <a:chExt cx="1850422" cy="6305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90051" y="7136132"/>
              <a:ext cx="1850422" cy="630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86594" y="3260740"/>
            <a:ext cx="5333333" cy="2351036"/>
            <a:chOff x="11086594" y="3260740"/>
            <a:chExt cx="5333333" cy="235103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86594" y="3260740"/>
              <a:ext cx="5333333" cy="235103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60032" y="3459930"/>
            <a:ext cx="2584711" cy="108855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84355" y="4197491"/>
            <a:ext cx="4837038" cy="12548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290051" y="4427008"/>
            <a:ext cx="1850422" cy="630557"/>
            <a:chOff x="9290051" y="4427008"/>
            <a:chExt cx="1850422" cy="6305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90051" y="4427008"/>
              <a:ext cx="1850422" cy="630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70357" y="-2344947"/>
            <a:ext cx="14575609" cy="4156679"/>
            <a:chOff x="-2470357" y="-2344947"/>
            <a:chExt cx="14575609" cy="4156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280000">
              <a:off x="-9712943" y="-4378068"/>
              <a:ext cx="29151218" cy="83133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280000">
              <a:off x="-2470357" y="-2344947"/>
              <a:ext cx="14575609" cy="4156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34850" y="8658736"/>
            <a:ext cx="14575609" cy="4156679"/>
            <a:chOff x="6534850" y="8658736"/>
            <a:chExt cx="14575609" cy="41566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720000">
              <a:off x="-752955" y="6580397"/>
              <a:ext cx="29151218" cy="831335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20000">
              <a:off x="6534850" y="8658736"/>
              <a:ext cx="14575609" cy="41566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7760" y="4634607"/>
            <a:ext cx="6090194" cy="5594746"/>
            <a:chOff x="6097760" y="4634607"/>
            <a:chExt cx="6090194" cy="55947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7760" y="4634607"/>
              <a:ext cx="6090194" cy="5594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43704" y="4305163"/>
            <a:ext cx="10398671" cy="7073857"/>
            <a:chOff x="4143704" y="4305163"/>
            <a:chExt cx="10398671" cy="7073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3704" y="4305163"/>
              <a:ext cx="10398671" cy="7073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32693" y="4863303"/>
            <a:ext cx="4686135" cy="868061"/>
            <a:chOff x="3232693" y="4863303"/>
            <a:chExt cx="4686135" cy="8680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2693" y="4863303"/>
              <a:ext cx="4686135" cy="8680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81581" y="4834802"/>
            <a:ext cx="4425727" cy="11153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10389" y="5142857"/>
            <a:ext cx="5959396" cy="868061"/>
            <a:chOff x="10410389" y="5142857"/>
            <a:chExt cx="5959396" cy="8680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10389" y="5142857"/>
              <a:ext cx="5959396" cy="8680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96265" y="5113071"/>
            <a:ext cx="5932851" cy="10798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93322" y="6464164"/>
            <a:ext cx="5124230" cy="868061"/>
            <a:chOff x="1693322" y="6464164"/>
            <a:chExt cx="5124230" cy="8680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3322" y="6464164"/>
              <a:ext cx="5124230" cy="8680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14897" y="6440050"/>
            <a:ext cx="5045928" cy="10954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74464" y="6451051"/>
            <a:ext cx="3631246" cy="868061"/>
            <a:chOff x="11574464" y="6451051"/>
            <a:chExt cx="3631246" cy="8680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74464" y="6451051"/>
              <a:ext cx="3631246" cy="86806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68578" y="6411798"/>
            <a:ext cx="3560365" cy="11136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27972" y="7759244"/>
            <a:ext cx="5124230" cy="868061"/>
            <a:chOff x="10827972" y="7759244"/>
            <a:chExt cx="5124230" cy="8680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27972" y="7759244"/>
              <a:ext cx="5124230" cy="8680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31813" y="7743785"/>
            <a:ext cx="5015585" cy="10781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760137" y="7785470"/>
            <a:ext cx="3631246" cy="868061"/>
            <a:chOff x="3760137" y="7785470"/>
            <a:chExt cx="3631246" cy="8680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60137" y="7785470"/>
              <a:ext cx="3631246" cy="86806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76757" y="7763966"/>
            <a:ext cx="3670383" cy="107812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130774" y="1330665"/>
            <a:ext cx="9911273" cy="1287405"/>
            <a:chOff x="4130774" y="1330665"/>
            <a:chExt cx="9911273" cy="128740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20000">
              <a:off x="4130774" y="1330665"/>
              <a:ext cx="9911273" cy="128740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084986" y="1150299"/>
            <a:ext cx="10595737" cy="20228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239829" y="592285"/>
            <a:ext cx="2147924" cy="7652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70357" y="-2344947"/>
            <a:ext cx="14575609" cy="4156679"/>
            <a:chOff x="-2470357" y="-2344947"/>
            <a:chExt cx="14575609" cy="4156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280000">
              <a:off x="-9712943" y="-4378068"/>
              <a:ext cx="29151218" cy="83133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280000">
              <a:off x="-2470357" y="-2344947"/>
              <a:ext cx="14575609" cy="4156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0829" y="2995927"/>
            <a:ext cx="14771164" cy="6505885"/>
            <a:chOff x="1700829" y="2995927"/>
            <a:chExt cx="14771164" cy="65058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829" y="2995927"/>
              <a:ext cx="14771164" cy="65058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64116" y="4962772"/>
            <a:ext cx="3551854" cy="3551854"/>
            <a:chOff x="10964116" y="4962772"/>
            <a:chExt cx="3551854" cy="3551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4116" y="4962772"/>
              <a:ext cx="3551854" cy="3551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28959" y="4978216"/>
            <a:ext cx="3551854" cy="3551854"/>
            <a:chOff x="4328959" y="4978216"/>
            <a:chExt cx="3551854" cy="3551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8959" y="4978216"/>
              <a:ext cx="3551854" cy="3551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5165" y="5761864"/>
            <a:ext cx="3947369" cy="25796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1431" y="5662221"/>
            <a:ext cx="2195001" cy="7945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14747" y="5633657"/>
            <a:ext cx="3353982" cy="8327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60212" y="5717460"/>
            <a:ext cx="3975266" cy="27007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84895" y="1330665"/>
            <a:ext cx="6403032" cy="1287405"/>
            <a:chOff x="5884895" y="1330665"/>
            <a:chExt cx="6403032" cy="12874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0000">
              <a:off x="5884895" y="1330665"/>
              <a:ext cx="6403032" cy="128740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90080" y="1178470"/>
            <a:ext cx="8356614" cy="216711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40114" y="562980"/>
            <a:ext cx="2813191" cy="8159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33087" y="3551278"/>
            <a:ext cx="11493288" cy="12878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34850" y="8658736"/>
            <a:ext cx="14575609" cy="4156679"/>
            <a:chOff x="6534850" y="8658736"/>
            <a:chExt cx="14575609" cy="41566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20000">
              <a:off x="-752955" y="6580397"/>
              <a:ext cx="29151218" cy="831335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720000">
              <a:off x="6534850" y="8658736"/>
              <a:ext cx="14575609" cy="4156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2105" y="592285"/>
            <a:ext cx="2837134" cy="7652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84895" y="1330665"/>
            <a:ext cx="6403032" cy="1287405"/>
            <a:chOff x="5884895" y="1330665"/>
            <a:chExt cx="6403032" cy="12874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">
              <a:off x="5884895" y="1330665"/>
              <a:ext cx="6403032" cy="12874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5951" y="3262742"/>
            <a:ext cx="5733069" cy="65063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2857" y="3167504"/>
            <a:ext cx="7679904" cy="66016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6470" y="1178470"/>
            <a:ext cx="8064156" cy="21671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2619" y="592285"/>
            <a:ext cx="1998600" cy="7652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84895" y="1330665"/>
            <a:ext cx="6403032" cy="1287405"/>
            <a:chOff x="5884895" y="1330665"/>
            <a:chExt cx="6403032" cy="12874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">
              <a:off x="5884895" y="1330665"/>
              <a:ext cx="6403032" cy="12874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7156" y="1143613"/>
            <a:ext cx="8825537" cy="20225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15727" y="3549810"/>
            <a:ext cx="8319211" cy="6993336"/>
            <a:chOff x="1915727" y="3549810"/>
            <a:chExt cx="8319211" cy="69933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40000">
              <a:off x="1915727" y="3549810"/>
              <a:ext cx="8319211" cy="69933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51556" y="3168632"/>
            <a:ext cx="11269710" cy="6046096"/>
            <a:chOff x="3451556" y="3168632"/>
            <a:chExt cx="11269710" cy="60460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">
              <a:off x="3451556" y="3168632"/>
              <a:ext cx="11269710" cy="60460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60000">
            <a:off x="6214986" y="3441414"/>
            <a:ext cx="5843238" cy="5216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25561" y="3899320"/>
            <a:ext cx="656257" cy="628331"/>
            <a:chOff x="5325561" y="3899320"/>
            <a:chExt cx="656257" cy="6283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">
              <a:off x="5325561" y="3899320"/>
              <a:ext cx="656257" cy="628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25561" y="5163980"/>
            <a:ext cx="656257" cy="628331"/>
            <a:chOff x="5325561" y="5163980"/>
            <a:chExt cx="656257" cy="6283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5325561" y="5163980"/>
              <a:ext cx="656257" cy="6283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13642" y="6412468"/>
            <a:ext cx="656257" cy="628331"/>
            <a:chOff x="5413642" y="6412468"/>
            <a:chExt cx="656257" cy="6283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5413642" y="6412468"/>
              <a:ext cx="656257" cy="6283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25561" y="7592697"/>
            <a:ext cx="656257" cy="628331"/>
            <a:chOff x="5325561" y="7592697"/>
            <a:chExt cx="656257" cy="6283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5325561" y="7592697"/>
              <a:ext cx="656257" cy="628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7800" y="603266"/>
            <a:ext cx="2830829" cy="735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84895" y="1330665"/>
            <a:ext cx="6403032" cy="1287405"/>
            <a:chOff x="5884895" y="1330665"/>
            <a:chExt cx="6403032" cy="12874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">
              <a:off x="5884895" y="1330665"/>
              <a:ext cx="6403032" cy="1287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82587" y="2775741"/>
            <a:ext cx="10996139" cy="7303281"/>
            <a:chOff x="3782587" y="2775741"/>
            <a:chExt cx="10996139" cy="73032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2587" y="2775741"/>
              <a:ext cx="10996139" cy="73032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3737" y="1134089"/>
            <a:ext cx="8439014" cy="20606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2533" y="603266"/>
            <a:ext cx="1998686" cy="735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84895" y="1330665"/>
            <a:ext cx="6403032" cy="1287405"/>
            <a:chOff x="5884895" y="1330665"/>
            <a:chExt cx="6403032" cy="12874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">
              <a:off x="5884895" y="1330665"/>
              <a:ext cx="6403032" cy="1287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1779" y="3015123"/>
            <a:ext cx="10882156" cy="6851543"/>
            <a:chOff x="3701779" y="3015123"/>
            <a:chExt cx="10882156" cy="68515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1779" y="3015123"/>
              <a:ext cx="10882156" cy="68515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3737" y="1134089"/>
            <a:ext cx="8439014" cy="20606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2023-11-15T16:00:03Z</dcterms:created>
  <dcterms:modified xsi:type="dcterms:W3CDTF">2023-11-15T16:00:03Z</dcterms:modified>
</cp:coreProperties>
</file>